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12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80" r:id="rId8"/>
    <p:sldId id="281" r:id="rId9"/>
    <p:sldId id="282" r:id="rId10"/>
    <p:sldId id="283" r:id="rId11"/>
    <p:sldId id="284" r:id="rId12"/>
    <p:sldId id="285" r:id="rId13"/>
    <p:sldId id="287" r:id="rId14"/>
    <p:sldId id="288" r:id="rId15"/>
    <p:sldId id="264" r:id="rId16"/>
    <p:sldId id="270" r:id="rId17"/>
    <p:sldId id="289" r:id="rId18"/>
    <p:sldId id="290" r:id="rId19"/>
    <p:sldId id="291" r:id="rId20"/>
    <p:sldId id="293" r:id="rId21"/>
    <p:sldId id="292" r:id="rId22"/>
    <p:sldId id="294" r:id="rId23"/>
    <p:sldId id="296" r:id="rId24"/>
    <p:sldId id="297" r:id="rId25"/>
    <p:sldId id="274" r:id="rId26"/>
    <p:sldId id="298" r:id="rId27"/>
    <p:sldId id="266" r:id="rId2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52" autoAdjust="0"/>
    <p:restoredTop sz="94660"/>
  </p:normalViewPr>
  <p:slideViewPr>
    <p:cSldViewPr>
      <p:cViewPr varScale="1">
        <p:scale>
          <a:sx n="62" d="100"/>
          <a:sy n="62" d="100"/>
        </p:scale>
        <p:origin x="1416" y="5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42416" y="2514601"/>
            <a:ext cx="6600451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42416" y="4777380"/>
            <a:ext cx="6600451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2D2C3-EAEE-4915-BA2F-38FCBE94698E}" type="datetimeFigureOut">
              <a:rPr lang="en-US" smtClean="0"/>
              <a:pPr/>
              <a:t>12/2/2019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8"/>
          <p:cNvSpPr/>
          <p:nvPr/>
        </p:nvSpPr>
        <p:spPr bwMode="auto">
          <a:xfrm>
            <a:off x="-31719" y="4321158"/>
            <a:ext cx="1395473" cy="781781"/>
          </a:xfrm>
          <a:custGeom>
            <a:avLst/>
            <a:gdLst/>
            <a:ahLst/>
            <a:cxnLst/>
            <a:rect l="l" t="t" r="r" b="b"/>
            <a:pathLst>
              <a:path w="8042" h="10000">
                <a:moveTo>
                  <a:pt x="5799" y="10000"/>
                </a:moveTo>
                <a:cubicBezTo>
                  <a:pt x="5880" y="10000"/>
                  <a:pt x="5934" y="9940"/>
                  <a:pt x="5961" y="9880"/>
                </a:cubicBezTo>
                <a:cubicBezTo>
                  <a:pt x="5961" y="9820"/>
                  <a:pt x="5988" y="9820"/>
                  <a:pt x="5988" y="9820"/>
                </a:cubicBezTo>
                <a:lnTo>
                  <a:pt x="8042" y="5260"/>
                </a:lnTo>
                <a:cubicBezTo>
                  <a:pt x="8096" y="5140"/>
                  <a:pt x="8096" y="4901"/>
                  <a:pt x="8042" y="4721"/>
                </a:cubicBezTo>
                <a:lnTo>
                  <a:pt x="5988" y="221"/>
                </a:lnTo>
                <a:cubicBezTo>
                  <a:pt x="5988" y="160"/>
                  <a:pt x="5961" y="160"/>
                  <a:pt x="5961" y="160"/>
                </a:cubicBezTo>
                <a:cubicBezTo>
                  <a:pt x="5934" y="101"/>
                  <a:pt x="5880" y="41"/>
                  <a:pt x="5799" y="41"/>
                </a:cubicBezTo>
                <a:lnTo>
                  <a:pt x="18" y="0"/>
                </a:lnTo>
                <a:cubicBezTo>
                  <a:pt x="12" y="3330"/>
                  <a:pt x="6" y="6661"/>
                  <a:pt x="0" y="9991"/>
                </a:cubicBezTo>
                <a:lnTo>
                  <a:pt x="5799" y="1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23334" y="4529541"/>
            <a:ext cx="584978" cy="365125"/>
          </a:xfrm>
        </p:spPr>
        <p:txBody>
          <a:bodyPr/>
          <a:lstStyle/>
          <a:p>
            <a:fld id="{31427A51-3008-4E88-9DAF-AEF38CF603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79829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609600"/>
            <a:ext cx="6591985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4354046"/>
            <a:ext cx="6591985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2D2C3-EAEE-4915-BA2F-38FCBE94698E}" type="datetimeFigureOut">
              <a:rPr lang="en-US" smtClean="0"/>
              <a:pPr/>
              <a:t>12/2/2019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31427A51-3008-4E88-9DAF-AEF38CF603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5361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88123" y="609600"/>
            <a:ext cx="610958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15972" y="3505200"/>
            <a:ext cx="5653888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4354046"/>
            <a:ext cx="6591985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2D2C3-EAEE-4915-BA2F-38FCBE94698E}" type="datetimeFigureOut">
              <a:rPr lang="en-US" smtClean="0"/>
              <a:pPr/>
              <a:t>12/2/2019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31427A51-3008-4E88-9DAF-AEF38CF603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808316" y="64800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69533" y="290530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709637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2438401"/>
            <a:ext cx="6591985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591985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2D2C3-EAEE-4915-BA2F-38FCBE94698E}" type="datetimeFigureOut">
              <a:rPr lang="en-US" smtClean="0"/>
              <a:pPr/>
              <a:t>12/2/2019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31427A51-3008-4E88-9DAF-AEF38CF603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06226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2188123" y="609600"/>
            <a:ext cx="610958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2415" y="4343400"/>
            <a:ext cx="6688292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688292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2D2C3-EAEE-4915-BA2F-38FCBE94698E}" type="datetimeFigureOut">
              <a:rPr lang="en-US" smtClean="0"/>
              <a:pPr/>
              <a:t>12/2/2019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31427A51-3008-4E88-9DAF-AEF38CF603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808316" y="64800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169533" y="290530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331220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6" y="627407"/>
            <a:ext cx="6591984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2415" y="4343400"/>
            <a:ext cx="6591985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591985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2D2C3-EAEE-4915-BA2F-38FCBE94698E}" type="datetimeFigureOut">
              <a:rPr lang="en-US" smtClean="0"/>
              <a:pPr/>
              <a:t>12/2/2019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31427A51-3008-4E88-9DAF-AEF38CF603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33891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2D2C3-EAEE-4915-BA2F-38FCBE94698E}" type="datetimeFigureOut">
              <a:rPr lang="en-US" smtClean="0"/>
              <a:pPr/>
              <a:t>12/2/2019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427A51-3008-4E88-9DAF-AEF38CF603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8173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8535" y="627406"/>
            <a:ext cx="1656132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42416" y="627406"/>
            <a:ext cx="4716348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2D2C3-EAEE-4915-BA2F-38FCBE94698E}" type="datetimeFigureOut">
              <a:rPr lang="en-US" smtClean="0"/>
              <a:pPr/>
              <a:t>12/2/2019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427A51-3008-4E88-9DAF-AEF38CF603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45907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5201" y="624110"/>
            <a:ext cx="6589199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2415" y="2133600"/>
            <a:ext cx="6591985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2D2C3-EAEE-4915-BA2F-38FCBE94698E}" type="datetimeFigureOut">
              <a:rPr lang="en-US" smtClean="0"/>
              <a:pPr/>
              <a:t>12/2/2019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427A51-3008-4E88-9DAF-AEF38CF603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298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2074562"/>
            <a:ext cx="6591985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3581400"/>
            <a:ext cx="659198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2D2C3-EAEE-4915-BA2F-38FCBE94698E}" type="datetimeFigureOut">
              <a:rPr lang="en-US" smtClean="0"/>
              <a:pPr/>
              <a:t>12/2/2019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31427A51-3008-4E88-9DAF-AEF38CF603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9577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42416" y="2136706"/>
            <a:ext cx="3197531" cy="376739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7307" y="2136706"/>
            <a:ext cx="3197093" cy="376739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2D2C3-EAEE-4915-BA2F-38FCBE94698E}" type="datetimeFigureOut">
              <a:rPr lang="en-US" smtClean="0"/>
              <a:pPr/>
              <a:t>12/2/2019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787783"/>
            <a:ext cx="584978" cy="365125"/>
          </a:xfrm>
        </p:spPr>
        <p:txBody>
          <a:bodyPr/>
          <a:lstStyle/>
          <a:p>
            <a:fld id="{31427A51-3008-4E88-9DAF-AEF38CF603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06971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5352" y="2226626"/>
            <a:ext cx="287459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2415" y="2802888"/>
            <a:ext cx="3197532" cy="310570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6154" y="2223398"/>
            <a:ext cx="28732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33715" y="2799660"/>
            <a:ext cx="3195680" cy="310570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2D2C3-EAEE-4915-BA2F-38FCBE94698E}" type="datetimeFigureOut">
              <a:rPr lang="en-US" smtClean="0"/>
              <a:pPr/>
              <a:t>12/2/2019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787783"/>
            <a:ext cx="584978" cy="365125"/>
          </a:xfrm>
        </p:spPr>
        <p:txBody>
          <a:bodyPr/>
          <a:lstStyle/>
          <a:p>
            <a:fld id="{31427A51-3008-4E88-9DAF-AEF38CF603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7512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5200" y="624110"/>
            <a:ext cx="6589200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2D2C3-EAEE-4915-BA2F-38FCBE94698E}" type="datetimeFigureOut">
              <a:rPr lang="en-US" smtClean="0"/>
              <a:pPr/>
              <a:t>12/2/2019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427A51-3008-4E88-9DAF-AEF38CF603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871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2D2C3-EAEE-4915-BA2F-38FCBE94698E}" type="datetimeFigureOut">
              <a:rPr lang="en-US" smtClean="0"/>
              <a:pPr/>
              <a:t>12/2/2019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427A51-3008-4E88-9DAF-AEF38CF603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4807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446088"/>
            <a:ext cx="2629584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3494" y="446089"/>
            <a:ext cx="3790906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1598613"/>
            <a:ext cx="2629584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2D2C3-EAEE-4915-BA2F-38FCBE94698E}" type="datetimeFigureOut">
              <a:rPr lang="en-US" smtClean="0"/>
              <a:pPr/>
              <a:t>12/2/2019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427A51-3008-4E88-9DAF-AEF38CF603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18327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4800600"/>
            <a:ext cx="6591985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42415" y="634965"/>
            <a:ext cx="6591985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367338"/>
            <a:ext cx="6591985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2D2C3-EAEE-4915-BA2F-38FCBE94698E}" type="datetimeFigureOut">
              <a:rPr lang="en-US" smtClean="0"/>
              <a:pPr/>
              <a:t>12/2/2019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31427A51-3008-4E88-9DAF-AEF38CF603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16061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/>
          <p:cNvGrpSpPr/>
          <p:nvPr/>
        </p:nvGrpSpPr>
        <p:grpSpPr>
          <a:xfrm>
            <a:off x="1" y="228600"/>
            <a:ext cx="1981200" cy="6638628"/>
            <a:chOff x="2487613" y="285750"/>
            <a:chExt cx="2428875" cy="5654676"/>
          </a:xfrm>
        </p:grpSpPr>
        <p:sp>
          <p:nvSpPr>
            <p:cNvPr id="37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8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9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0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1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2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3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4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5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6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7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8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49" name="Group 48"/>
          <p:cNvGrpSpPr/>
          <p:nvPr/>
        </p:nvGrpSpPr>
        <p:grpSpPr>
          <a:xfrm>
            <a:off x="20421" y="749"/>
            <a:ext cx="1952272" cy="6852504"/>
            <a:chOff x="6627813" y="196102"/>
            <a:chExt cx="1952625" cy="5677649"/>
          </a:xfrm>
        </p:grpSpPr>
        <p:sp>
          <p:nvSpPr>
            <p:cNvPr id="50" name="Freeform 27"/>
            <p:cNvSpPr/>
            <p:nvPr/>
          </p:nvSpPr>
          <p:spPr bwMode="auto">
            <a:xfrm>
              <a:off x="6627813" y="196102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1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2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3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4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5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6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7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8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9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0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1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62" name="Rectangle 61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45200" y="624110"/>
            <a:ext cx="6589200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2133600"/>
            <a:ext cx="6591985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772400" y="6135089"/>
            <a:ext cx="766380" cy="3701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32D2C3-EAEE-4915-BA2F-38FCBE94698E}" type="datetimeFigureOut">
              <a:rPr lang="en-US" smtClean="0"/>
              <a:pPr/>
              <a:t>12/2/2019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42415" y="6135809"/>
            <a:ext cx="57164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11228" y="787783"/>
            <a:ext cx="5849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31427A51-3008-4E88-9DAF-AEF38CF603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616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  <p:sldLayoutId id="2147484019" r:id="rId7"/>
    <p:sldLayoutId id="2147484020" r:id="rId8"/>
    <p:sldLayoutId id="2147484021" r:id="rId9"/>
    <p:sldLayoutId id="2147484022" r:id="rId10"/>
    <p:sldLayoutId id="2147484023" r:id="rId11"/>
    <p:sldLayoutId id="2147484024" r:id="rId12"/>
    <p:sldLayoutId id="2147484025" r:id="rId13"/>
    <p:sldLayoutId id="2147484026" r:id="rId14"/>
    <p:sldLayoutId id="2147484027" r:id="rId15"/>
    <p:sldLayoutId id="214748402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Amazon_(company)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" y="228600"/>
            <a:ext cx="7851648" cy="1828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CLOUD BASED BUS      PASS SYSTEM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12799" y="2314829"/>
            <a:ext cx="7626096" cy="2228341"/>
          </a:xfrm>
        </p:spPr>
        <p:txBody>
          <a:bodyPr>
            <a:normAutofit fontScale="32500" lnSpcReduction="20000"/>
          </a:bodyPr>
          <a:lstStyle/>
          <a:p>
            <a:pPr algn="ctr"/>
            <a:r>
              <a:rPr lang="en-US" sz="4900" b="1" dirty="0"/>
              <a:t>  Submitted by:</a:t>
            </a:r>
          </a:p>
          <a:p>
            <a:pPr algn="ctr"/>
            <a:r>
              <a:rPr lang="en-US" sz="4300" dirty="0"/>
              <a:t>SAKSHAM JOHRI</a:t>
            </a:r>
            <a:r>
              <a:rPr lang="en-IN" sz="4300" dirty="0"/>
              <a:t> (171510046)</a:t>
            </a:r>
            <a:endParaRPr lang="en-US" sz="4300" dirty="0"/>
          </a:p>
          <a:p>
            <a:pPr algn="ctr"/>
            <a:r>
              <a:rPr lang="en-US" sz="4300" dirty="0"/>
              <a:t> AAYUSHI RAI (171510003)</a:t>
            </a:r>
          </a:p>
          <a:p>
            <a:pPr algn="ctr"/>
            <a:r>
              <a:rPr lang="en-US" sz="4300" dirty="0"/>
              <a:t>PRANJUL SINGHAL (171510040)</a:t>
            </a:r>
          </a:p>
          <a:p>
            <a:pPr algn="ctr"/>
            <a:endParaRPr lang="en-US" sz="3500" dirty="0"/>
          </a:p>
          <a:p>
            <a:pPr algn="ctr"/>
            <a:r>
              <a:rPr lang="en-US" sz="4900" dirty="0"/>
              <a:t>        DEPARTMENT OF COMPUTER ENGINEERING AND  APPLICATIONS</a:t>
            </a:r>
          </a:p>
          <a:p>
            <a:pPr algn="ctr"/>
            <a:r>
              <a:rPr lang="en-US" sz="4900" b="1" dirty="0"/>
              <a:t>     Institute Of Engineering and Technology</a:t>
            </a:r>
          </a:p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8E8AAE-1314-49AE-B18C-D2FBA8CE82C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1400" y="4572000"/>
            <a:ext cx="1888894" cy="13716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209800" y="6019800"/>
            <a:ext cx="4572000" cy="738664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IN" sz="1400" dirty="0">
                <a:latin typeface="Cambria" panose="02040503050406030204" pitchFamily="18" charset="0"/>
                <a:ea typeface="Cambria" panose="02040503050406030204" pitchFamily="18" charset="0"/>
              </a:rPr>
              <a:t>GLA University</a:t>
            </a:r>
          </a:p>
          <a:p>
            <a:pPr algn="ctr"/>
            <a:r>
              <a:rPr lang="en-IN" sz="1400" dirty="0">
                <a:latin typeface="Cambria" panose="02040503050406030204" pitchFamily="18" charset="0"/>
                <a:ea typeface="Cambria" panose="02040503050406030204" pitchFamily="18" charset="0"/>
              </a:rPr>
              <a:t>Mathura-281406,INDIA</a:t>
            </a:r>
          </a:p>
          <a:p>
            <a:pPr algn="ctr"/>
            <a:r>
              <a:rPr lang="en-IN" sz="1400" dirty="0">
                <a:latin typeface="Cambria" panose="02040503050406030204" pitchFamily="18" charset="0"/>
                <a:ea typeface="Cambria" panose="02040503050406030204" pitchFamily="18" charset="0"/>
              </a:rPr>
              <a:t>2019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FC3608-C601-42A8-8909-13F1D2B69F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0200" y="762000"/>
            <a:ext cx="4305985" cy="533400"/>
          </a:xfrm>
        </p:spPr>
        <p:txBody>
          <a:bodyPr>
            <a:noAutofit/>
          </a:bodyPr>
          <a:lstStyle/>
          <a:p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side: 2 Level DFD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FFDC01-FA68-4A43-8943-D032CF6987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1752600"/>
            <a:ext cx="7239000" cy="4594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7587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69335C-797B-4837-AC8F-65B67766D9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0" y="762000"/>
            <a:ext cx="2934385" cy="609600"/>
          </a:xfrm>
        </p:spPr>
        <p:txBody>
          <a:bodyPr>
            <a:normAutofit/>
          </a:bodyPr>
          <a:lstStyle/>
          <a:p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Admin Side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C9F04DF-D462-4581-812E-15B920D04A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2057400"/>
            <a:ext cx="7911058" cy="3971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3610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A550F1-340B-4214-B2DA-A37AF918E4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0" y="762000"/>
            <a:ext cx="5220385" cy="1066800"/>
          </a:xfrm>
        </p:spPr>
        <p:txBody>
          <a:bodyPr>
            <a:normAutofit/>
          </a:bodyPr>
          <a:lstStyle/>
          <a:p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Case Diagram for User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983F672-293B-4EA4-954B-707C2D52A3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1752600"/>
            <a:ext cx="7010400" cy="4827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6699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E123FD-4ED3-4542-8647-44FDC2C0A9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0200" y="762000"/>
            <a:ext cx="3467785" cy="609600"/>
          </a:xfrm>
        </p:spPr>
        <p:txBody>
          <a:bodyPr>
            <a:normAutofit/>
          </a:bodyPr>
          <a:lstStyle/>
          <a:p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 Diagram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FAC2F9-B3AD-40B7-9C1C-B1925E63BF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1752600"/>
            <a:ext cx="6858000" cy="4759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4515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94583C-8286-4FE8-88EE-BFCE12E0F0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0200" y="685800"/>
            <a:ext cx="4763185" cy="838200"/>
          </a:xfrm>
        </p:spPr>
        <p:txBody>
          <a:bodyPr>
            <a:normAutofit/>
          </a:bodyPr>
          <a:lstStyle/>
          <a:p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 Diagram with Attribute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B9A1CB-AB5C-47E3-BA7E-C1FDEFB7C3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385" y="1828800"/>
            <a:ext cx="7467600" cy="4573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3425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5201" y="624110"/>
            <a:ext cx="5293799" cy="823690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ADVANTAGES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0200" y="1828800"/>
            <a:ext cx="6591985" cy="3777622"/>
          </a:xfrm>
        </p:spPr>
        <p:txBody>
          <a:bodyPr>
            <a:normAutofit/>
          </a:bodyPr>
          <a:lstStyle/>
          <a:p>
            <a:endParaRPr lang="en-US" sz="1800" dirty="0"/>
          </a:p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Passengers don’t have to waiting time in queue. </a:t>
            </a:r>
          </a:p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Its mostly used for most of the employers. </a:t>
            </a:r>
          </a:p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Information is accurate. </a:t>
            </a:r>
          </a:p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is a fast process.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565778"/>
            <a:ext cx="6591985" cy="762000"/>
          </a:xfrm>
        </p:spPr>
        <p:txBody>
          <a:bodyPr>
            <a:normAutofit/>
          </a:bodyPr>
          <a:lstStyle/>
          <a:p>
            <a:r>
              <a:rPr lang="en-US" sz="4000" dirty="0"/>
              <a:t>  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GLIMPSE OF PROJECT  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76400" y="1524000"/>
            <a:ext cx="4763185" cy="5334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Front Page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8E305B-6DEF-4099-A40D-2B0892EECAE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2362200"/>
            <a:ext cx="7086600" cy="3986213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530964-3D32-4D4A-B1E7-476D544630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00" y="762000"/>
            <a:ext cx="3543985" cy="533400"/>
          </a:xfrm>
        </p:spPr>
        <p:txBody>
          <a:bodyPr>
            <a:normAutofit/>
          </a:bodyPr>
          <a:lstStyle/>
          <a:p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Registration Form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C61908-B972-48F2-B1D0-7A27DC1CF44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1621176"/>
            <a:ext cx="7924800" cy="445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339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32F90C-AA67-47EB-A65C-C7B0D15124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2600" y="762000"/>
            <a:ext cx="3467785" cy="533400"/>
          </a:xfrm>
        </p:spPr>
        <p:txBody>
          <a:bodyPr>
            <a:normAutofit/>
          </a:bodyPr>
          <a:lstStyle/>
          <a:p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Payment Form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0FA39D9-999E-4439-81A2-955BD54A07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676400"/>
            <a:ext cx="8094133" cy="455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6569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47275E-78BC-4088-93CB-3341FF4901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6400" y="762000"/>
            <a:ext cx="4839385" cy="762000"/>
          </a:xfrm>
        </p:spPr>
        <p:txBody>
          <a:bodyPr>
            <a:normAutofit/>
          </a:bodyPr>
          <a:lstStyle/>
          <a:p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Printing The Pass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F46147-8344-48E0-BDA1-483D1FD2DE1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185" y="1828800"/>
            <a:ext cx="7772400" cy="437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4290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800" y="603878"/>
            <a:ext cx="3429000" cy="685800"/>
          </a:xfrm>
        </p:spPr>
        <p:txBody>
          <a:bodyPr>
            <a:norm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80807" y="1905000"/>
            <a:ext cx="6591985" cy="4349122"/>
          </a:xfrm>
        </p:spPr>
        <p:txBody>
          <a:bodyPr>
            <a:normAutofit fontScale="92500" lnSpcReduction="10000"/>
          </a:bodyPr>
          <a:lstStyle/>
          <a:p>
            <a:pPr algn="just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</a:t>
            </a:r>
          </a:p>
          <a:p>
            <a:pPr algn="just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IS CLOUD</a:t>
            </a:r>
          </a:p>
          <a:p>
            <a:pPr algn="just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LANGUAGES USED</a:t>
            </a:r>
          </a:p>
          <a:p>
            <a:pPr algn="just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CLOUD PLATFORM USED</a:t>
            </a:r>
          </a:p>
          <a:p>
            <a:pPr algn="just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LIST OF FIGURES</a:t>
            </a:r>
          </a:p>
          <a:p>
            <a:pPr algn="just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ADVANTAGES</a:t>
            </a:r>
          </a:p>
          <a:p>
            <a:pPr algn="just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DISADVANTAGES</a:t>
            </a:r>
          </a:p>
          <a:p>
            <a:pPr algn="just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SOME GLIMPSE OF PROJECT</a:t>
            </a:r>
          </a:p>
          <a:p>
            <a:pPr algn="just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332ECA6-994A-4B71-88B0-249D85CC33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695325"/>
            <a:ext cx="8382000" cy="5467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5984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2FCBAB-E32F-4239-B22A-544C91CBF6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6400" y="838200"/>
            <a:ext cx="6058585" cy="609600"/>
          </a:xfrm>
        </p:spPr>
        <p:txBody>
          <a:bodyPr>
            <a:normAutofit/>
          </a:bodyPr>
          <a:lstStyle/>
          <a:p>
            <a:r>
              <a:rPr lang="en-IN" sz="2000" b="1" dirty="0"/>
              <a:t>Managing the Pass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204FCC3-0AE9-4A39-BC57-174C3D1DF9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447800"/>
            <a:ext cx="8534400" cy="516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8345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932BB19-FBDC-4F70-903F-A30C72FBD8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447800"/>
            <a:ext cx="8229600" cy="4781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6983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9AD5968-B411-49E6-BA8E-58C4BA4A3F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447800"/>
            <a:ext cx="8500533" cy="4781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7761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7EB0FCB-04CA-4348-B853-DCD7976412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933" y="1524000"/>
            <a:ext cx="8094133" cy="455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6748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609600" y="609600"/>
            <a:ext cx="8229600" cy="1143000"/>
          </a:xfrm>
        </p:spPr>
        <p:txBody>
          <a:bodyPr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 CODE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3AFD30-3F9C-4B55-8DA8-EBD389ACBFA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752600"/>
            <a:ext cx="7958667" cy="447675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0FE687F-9B51-46B0-AEAF-270C809A0D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524000"/>
            <a:ext cx="8229600" cy="462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37161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76300" y="1219200"/>
            <a:ext cx="7391400" cy="22098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dirty="0"/>
              <a:t>     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dirty="0"/>
              <a:t>                                  </a:t>
            </a:r>
            <a:r>
              <a:rPr lang="en-US" sz="4800" b="1" dirty="0">
                <a:solidFill>
                  <a:srgbClr val="002060"/>
                </a:solidFill>
              </a:rPr>
              <a:t>THANK YOU</a:t>
            </a:r>
            <a:endParaRPr lang="en-US" sz="3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4455599" cy="671290"/>
          </a:xfrm>
        </p:spPr>
        <p:txBody>
          <a:bodyPr>
            <a:normAutofit/>
          </a:bodyPr>
          <a:lstStyle/>
          <a:p>
            <a:r>
              <a:rPr lang="en-US" dirty="0"/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r>
              <a:rPr lang="en-US" b="1" dirty="0"/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0200" y="1828800"/>
            <a:ext cx="6591985" cy="3777622"/>
          </a:xfrm>
        </p:spPr>
        <p:txBody>
          <a:bodyPr>
            <a:normAutofit/>
          </a:bodyPr>
          <a:lstStyle/>
          <a:p>
            <a:endParaRPr lang="en-US" sz="1800" dirty="0"/>
          </a:p>
          <a:p>
            <a:pPr algn="just"/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Customer can buy the bus ticket over the Internet, 24 hours a day, this solves the issue of ticket being misplaced or stolen. 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system is built up using cloud infrastructure for improved performance.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Using this website we can check all details related Bus pass.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website keeps all information of all Bus passes.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Passengers first need to verify themselves through registration.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Users can recharge through cc debit cards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IS CLOUD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600200"/>
            <a:ext cx="8229600" cy="4389120"/>
          </a:xfrm>
        </p:spPr>
        <p:txBody>
          <a:bodyPr>
            <a:normAutofit/>
          </a:bodyPr>
          <a:lstStyle/>
          <a:p>
            <a:pPr algn="just"/>
            <a:endParaRPr lang="en-US" sz="1800" dirty="0"/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Cloud computing is the on-demand delivery of compute power, database and other IT resources via the internet with pay-as-you-go pricing. 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cloud services platform provides rapid access to flexible and low cost IT resources.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Cloud computing is a general term for anything that involves delivering hosted services over the Internet.</a:t>
            </a:r>
          </a:p>
          <a:p>
            <a:pPr algn="just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Example: Google Drive, Apple iCloud, Amazon Cloud Drive etc.</a:t>
            </a:r>
          </a:p>
          <a:p>
            <a:pPr algn="just">
              <a:buNone/>
            </a:pPr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560533"/>
            <a:ext cx="7315200" cy="838200"/>
          </a:xfrm>
        </p:spPr>
        <p:txBody>
          <a:bodyPr>
            <a:normAutofit/>
          </a:bodyPr>
          <a:lstStyle/>
          <a:p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LANGUAGES USED</a:t>
            </a:r>
          </a:p>
        </p:txBody>
      </p:sp>
      <p:sp>
        <p:nvSpPr>
          <p:cNvPr id="9" name="Content Placeholder 7">
            <a:extLst>
              <a:ext uri="{FF2B5EF4-FFF2-40B4-BE49-F238E27FC236}">
                <a16:creationId xmlns:a16="http://schemas.microsoft.com/office/drawing/2014/main" id="{50E81214-1B3B-485B-9FCC-548D36C197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0" y="1905000"/>
            <a:ext cx="6591985" cy="3777622"/>
          </a:xfrm>
        </p:spPr>
        <p:txBody>
          <a:bodyPr>
            <a:normAutofit/>
          </a:bodyPr>
          <a:lstStyle/>
          <a:p>
            <a:pPr algn="just"/>
            <a:r>
              <a:rPr lang="en-IN" sz="2400" dirty="0"/>
              <a:t> 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HTML</a:t>
            </a:r>
          </a:p>
          <a:p>
            <a:pPr algn="just"/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CSS</a:t>
            </a:r>
          </a:p>
          <a:p>
            <a:pPr algn="just"/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PHP </a:t>
            </a:r>
          </a:p>
          <a:p>
            <a:pPr algn="just"/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JAVA Script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4606" y="685800"/>
            <a:ext cx="6115393" cy="838200"/>
          </a:xfrm>
        </p:spPr>
        <p:txBody>
          <a:bodyPr>
            <a:normAutofit fontScale="90000"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CLOUD PLATFORM USED</a:t>
            </a:r>
            <a:br>
              <a:rPr lang="en-US" b="1" dirty="0"/>
            </a:br>
            <a:br>
              <a:rPr lang="en-US" b="1" dirty="0"/>
            </a:br>
            <a:br>
              <a:rPr lang="en-US" b="1" dirty="0"/>
            </a:br>
            <a:endParaRPr lang="en-US" b="1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EBBE77-C113-48CC-AE1A-73330B9F91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1828800"/>
            <a:ext cx="7410793" cy="3777622"/>
          </a:xfrm>
        </p:spPr>
        <p:txBody>
          <a:bodyPr/>
          <a:lstStyle/>
          <a:p>
            <a:pPr marL="0" indent="0">
              <a:buNone/>
            </a:pPr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Amazon web services</a:t>
            </a:r>
          </a:p>
          <a:p>
            <a:pPr marL="0" indent="0">
              <a:buNone/>
            </a:pPr>
            <a:endParaRPr lang="en-I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*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Amazon web service is a platform that offers flexible, reliable, scalable, easy-to-use and cost-effective cloud computing solutions.</a:t>
            </a:r>
          </a:p>
          <a:p>
            <a:pPr marL="0" indent="0" algn="just">
              <a:buNone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*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platform is developed with a combination of infrastructure as a service (IaaS), platform as a service (PaaS) and packaged software as a service (SaaS) offerings.</a:t>
            </a:r>
          </a:p>
          <a:p>
            <a:pPr marL="0" indent="0">
              <a:buNone/>
            </a:pPr>
            <a:endParaRPr lang="en-IN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C4572-34D9-44EF-8653-7E7FB87E37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7800" y="685800"/>
            <a:ext cx="7010400" cy="1052290"/>
          </a:xfrm>
        </p:spPr>
        <p:txBody>
          <a:bodyPr>
            <a:norm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AWS Compute Service: Storage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6A087D-CD63-4FC1-A4EB-2D159F088B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7045" y="2209800"/>
            <a:ext cx="7086600" cy="3947890"/>
          </a:xfrm>
        </p:spPr>
        <p:txBody>
          <a:bodyPr>
            <a:normAutofit/>
          </a:bodyPr>
          <a:lstStyle/>
          <a:p>
            <a:pPr algn="just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EC2(Elastic Compute Cloud)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- EC2 is a virtual machine in the cloud on which you have OS level control. You can run this cloud server whenever you want.</a:t>
            </a:r>
          </a:p>
          <a:p>
            <a:pPr algn="just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AWS Lambda — 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AWS service allows you to run functions in the cloud. The tool is a big cost saver for you as you to pay only when your functions execute.</a:t>
            </a:r>
          </a:p>
          <a:p>
            <a:pPr algn="just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Amazon S3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or 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Amazon Simple Storage Service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is a service offered by AWS that provides object storage through a web service interface.</a:t>
            </a:r>
            <a:r>
              <a:rPr lang="en-US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Amazon S3 uses the same scalable storage infrastructure that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2" tooltip="Amazon (company)"/>
              </a:rPr>
              <a:t>Amazon.com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uses to run its global e-commerce network.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301731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FB2E345-6B18-481A-B638-A1145862A7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2438400"/>
            <a:ext cx="6982459" cy="3901102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7467DB5-F02A-4E00-B766-DAE0BEC79CB7}"/>
              </a:ext>
            </a:extLst>
          </p:cNvPr>
          <p:cNvSpPr txBox="1">
            <a:spLocks/>
          </p:cNvSpPr>
          <p:nvPr/>
        </p:nvSpPr>
        <p:spPr>
          <a:xfrm>
            <a:off x="1219200" y="1647544"/>
            <a:ext cx="3557956" cy="685800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Context Level DFD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D2D47F8-78B2-490E-B2CD-26C111581A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1879" y="551889"/>
            <a:ext cx="5943600" cy="990600"/>
          </a:xfrm>
        </p:spPr>
        <p:txBody>
          <a:bodyPr/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LIST OF FIGURES</a:t>
            </a:r>
          </a:p>
        </p:txBody>
      </p:sp>
    </p:spTree>
    <p:extLst>
      <p:ext uri="{BB962C8B-B14F-4D97-AF65-F5344CB8AC3E}">
        <p14:creationId xmlns:p14="http://schemas.microsoft.com/office/powerpoint/2010/main" val="30090628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0853425-FE99-4000-AEDB-3343A4E25B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1" y="1905000"/>
            <a:ext cx="6410820" cy="4648200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F30AD97-A67C-4989-92E3-DBB3C83B0004}"/>
              </a:ext>
            </a:extLst>
          </p:cNvPr>
          <p:cNvSpPr txBox="1">
            <a:spLocks/>
          </p:cNvSpPr>
          <p:nvPr/>
        </p:nvSpPr>
        <p:spPr>
          <a:xfrm>
            <a:off x="1676400" y="762000"/>
            <a:ext cx="5105400" cy="53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Side: 1 level DFD</a:t>
            </a:r>
          </a:p>
        </p:txBody>
      </p:sp>
    </p:spTree>
    <p:extLst>
      <p:ext uri="{BB962C8B-B14F-4D97-AF65-F5344CB8AC3E}">
        <p14:creationId xmlns:p14="http://schemas.microsoft.com/office/powerpoint/2010/main" val="1686921782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1CACE3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0</TotalTime>
  <Words>489</Words>
  <Application>Microsoft Office PowerPoint</Application>
  <PresentationFormat>On-screen Show (4:3)</PresentationFormat>
  <Paragraphs>78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Arial</vt:lpstr>
      <vt:lpstr>Cambria</vt:lpstr>
      <vt:lpstr>Century Gothic</vt:lpstr>
      <vt:lpstr>Times New Roman</vt:lpstr>
      <vt:lpstr>Wingdings 3</vt:lpstr>
      <vt:lpstr>Wisp</vt:lpstr>
      <vt:lpstr> CLOUD BASED BUS      PASS SYSTEM </vt:lpstr>
      <vt:lpstr>CONTENTS</vt:lpstr>
      <vt:lpstr> INTRODUCTION </vt:lpstr>
      <vt:lpstr> WHAT IS CLOUD</vt:lpstr>
      <vt:lpstr>LANGUAGES USED</vt:lpstr>
      <vt:lpstr>CLOUD PLATFORM USED   </vt:lpstr>
      <vt:lpstr>AWS Compute Service: Storage</vt:lpstr>
      <vt:lpstr>LIST OF FIGURES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ADVANTAGES</vt:lpstr>
      <vt:lpstr>  GLIMPSE OF PROJECT 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SOURCE CODE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Divya Singhal</dc:creator>
  <cp:lastModifiedBy> </cp:lastModifiedBy>
  <cp:revision>85</cp:revision>
  <dcterms:created xsi:type="dcterms:W3CDTF">2019-09-28T01:45:12Z</dcterms:created>
  <dcterms:modified xsi:type="dcterms:W3CDTF">2019-12-02T18:05:28Z</dcterms:modified>
</cp:coreProperties>
</file>

<file path=docProps/thumbnail.jpeg>
</file>